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7" r:id="rId3"/>
    <p:sldId id="280" r:id="rId4"/>
    <p:sldId id="305" r:id="rId5"/>
    <p:sldId id="289" r:id="rId6"/>
    <p:sldId id="303" r:id="rId7"/>
    <p:sldId id="300" r:id="rId8"/>
    <p:sldId id="272" r:id="rId9"/>
    <p:sldId id="301" r:id="rId10"/>
    <p:sldId id="292" r:id="rId11"/>
    <p:sldId id="306" r:id="rId12"/>
    <p:sldId id="293" r:id="rId13"/>
    <p:sldId id="302" r:id="rId14"/>
    <p:sldId id="304" r:id="rId15"/>
    <p:sldId id="296" r:id="rId16"/>
    <p:sldId id="294" r:id="rId17"/>
    <p:sldId id="295" r:id="rId18"/>
    <p:sldId id="298" r:id="rId19"/>
    <p:sldId id="277" r:id="rId20"/>
    <p:sldId id="278" r:id="rId21"/>
    <p:sldId id="299" r:id="rId22"/>
    <p:sldId id="282" r:id="rId23"/>
    <p:sldId id="281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C1B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3" autoAdjust="0"/>
  </p:normalViewPr>
  <p:slideViewPr>
    <p:cSldViewPr>
      <p:cViewPr>
        <p:scale>
          <a:sx n="100" d="100"/>
          <a:sy n="100" d="100"/>
        </p:scale>
        <p:origin x="-660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A1EBC-BF98-45BA-82F9-5410C7A6E3C5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F26F-C5B4-486E-B8A0-BDAE14B18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8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62C7D-8610-4FBC-A7CD-BF516855204E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8CB6-337D-4586-8583-CC1E83408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E8CB6-337D-4586-8583-CC1E83408B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93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2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27" y="3276599"/>
            <a:ext cx="6791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08" y="2743200"/>
            <a:ext cx="9135291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228600" y="61868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DF6ED-1D73-484B-84CD-77A0E227C7EC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657600"/>
            <a:ext cx="9153258" cy="4112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8993" y="3276600"/>
            <a:ext cx="6793159" cy="114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5522672" y="6186874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en-US" sz="1000" smtClean="0"/>
              <a:pPr algn="r"/>
              <a:t>1</a:t>
            </a:fld>
            <a:endParaRPr lang="en-US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992" y="6308794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2209799" y="4455406"/>
            <a:ext cx="6325453" cy="40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799" y="3505200"/>
            <a:ext cx="647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cs typeface="Arial" pitchFamily="34" charset="0"/>
              </a:rPr>
              <a:t>Generations Connected </a:t>
            </a:r>
            <a:endParaRPr lang="en-US" sz="3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495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What Today’s Employees Want From Workplace Communications</a:t>
            </a:r>
            <a:endParaRPr lang="en-US" sz="2000" i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80649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C:\Users\Rondo\Desktop\DocuOLD\Coach\Coachtexgraphics\coachgraphics\Coach35graphics\image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022984" cy="16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0010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work… the SCANA intranet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12192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 smtClean="0"/>
              <a:t>SIMPLICITY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="1" dirty="0" smtClean="0"/>
              <a:t>Employee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="1" dirty="0" smtClean="0"/>
              <a:t>input key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="1" dirty="0" smtClean="0"/>
              <a:t>for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="1" dirty="0" smtClean="0"/>
              <a:t>SCANA’s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="1" dirty="0" smtClean="0"/>
              <a:t>acclaimed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="1" dirty="0" smtClean="0"/>
              <a:t>intranet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2" descr="C:\Users\ron\Documents\SCANAscreenshot\SCANA_1_home_emplview_liv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15753"/>
            <a:ext cx="6781800" cy="56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8392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digital signage systems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113792"/>
            <a:ext cx="8839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Some companies cobbled together their own system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Use PowerPoint software to create content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Video, animation used … 8-10 items per board, content rotated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b="1" i="1" dirty="0" smtClean="0"/>
              <a:t>  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200" b="1" i="1" dirty="0"/>
              <a:t> </a:t>
            </a:r>
            <a:r>
              <a:rPr lang="en-US" sz="2200" b="1" i="1" dirty="0" smtClean="0"/>
              <a:t>             </a:t>
            </a:r>
            <a:endParaRPr lang="en-US" sz="2200" b="1" i="1" dirty="0"/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Owner\Documents\Goodideas\Digitalsign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0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… what you can do 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2593" y="1201566"/>
            <a:ext cx="8541546" cy="517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 smtClean="0"/>
              <a:t>LISTEN</a:t>
            </a:r>
            <a:r>
              <a:rPr lang="en-US" sz="2400" dirty="0" smtClean="0"/>
              <a:t> and </a:t>
            </a:r>
            <a:r>
              <a:rPr lang="en-US" sz="2400" b="1" dirty="0" smtClean="0"/>
              <a:t>LEARN</a:t>
            </a:r>
            <a:r>
              <a:rPr lang="en-US" sz="2400" dirty="0" smtClean="0"/>
              <a:t> from your employees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Spot surveys, focus groups, 1-1s, brown bags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Be truthful, complete, timely in your responses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Encourage leaders to engage in frequent 2-way dialogue</a:t>
            </a:r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r>
              <a:rPr lang="en-US" sz="2400" b="1" i="1" dirty="0" smtClean="0"/>
              <a:t>                </a:t>
            </a:r>
          </a:p>
          <a:p>
            <a:pPr algn="ctr">
              <a:defRPr/>
            </a:pPr>
            <a:r>
              <a:rPr lang="en-US" sz="2400" b="1" i="1" dirty="0" smtClean="0"/>
              <a:t> </a:t>
            </a: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lide_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752600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676400" cy="20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2971800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endParaRPr lang="en-US" sz="2400" i="1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i="1" dirty="0" smtClean="0"/>
              <a:t>“You can hear a lot by listening”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i="1" dirty="0" smtClean="0"/>
              <a:t>“You can see a lot by observing”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i="1" dirty="0" smtClean="0"/>
              <a:t>    </a:t>
            </a:r>
            <a:r>
              <a:rPr lang="en-US" sz="2400" dirty="0" smtClean="0"/>
              <a:t>– Yogi Berra</a:t>
            </a:r>
          </a:p>
        </p:txBody>
      </p:sp>
    </p:spTree>
    <p:extLst>
      <p:ext uri="{BB962C8B-B14F-4D97-AF65-F5344CB8AC3E}">
        <p14:creationId xmlns:p14="http://schemas.microsoft.com/office/powerpoint/2010/main" val="23187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6106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Textron communication advisory council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2593" y="1201566"/>
            <a:ext cx="8541546" cy="517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Fabulous input method for communicators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8-10 employees per council, diverse group, 1 yr. term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Meet 4-6x’s a year … webcast or in person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Some ground rules up front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Feedback goes to leadership  </a:t>
            </a:r>
            <a:r>
              <a:rPr lang="en-US" sz="2400" b="1" i="1" dirty="0" smtClean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Leaders often submit topics</a:t>
            </a:r>
          </a:p>
          <a:p>
            <a:pPr algn="ctr">
              <a:defRPr/>
            </a:pPr>
            <a:r>
              <a:rPr lang="en-US" sz="2400" b="1" i="1" dirty="0" smtClean="0"/>
              <a:t>                       </a:t>
            </a:r>
            <a:endParaRPr lang="en-US" sz="24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lide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5020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87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… what you can do 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2593" y="1201566"/>
            <a:ext cx="8541546" cy="517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 smtClean="0"/>
              <a:t>RECOGNIZE</a:t>
            </a:r>
            <a:r>
              <a:rPr lang="en-US" sz="2400" dirty="0" smtClean="0"/>
              <a:t> AND </a:t>
            </a:r>
            <a:r>
              <a:rPr lang="en-US" sz="2400" b="1" dirty="0" smtClean="0"/>
              <a:t>CELEBRATE </a:t>
            </a:r>
            <a:r>
              <a:rPr lang="en-US" sz="2400" dirty="0" smtClean="0"/>
              <a:t>…</a:t>
            </a:r>
            <a:r>
              <a:rPr lang="en-US" sz="2400" b="1" dirty="0" smtClean="0"/>
              <a:t> </a:t>
            </a:r>
            <a:r>
              <a:rPr lang="en-US" sz="2400" dirty="0" smtClean="0"/>
              <a:t>make employees the stars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Highlight individual, team accomplishments 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Plentiful stories with employee quotes, photos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Celebrate milestones, marketplace successes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Rondo\Desktop\DocuOLD\Coach\Coachtexgraphics\coachgraphics\Coach25graphics\25pi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752600"/>
            <a:ext cx="1676400" cy="22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::HESS-216 COACH 12 WORD:images:bsl027_cmyk_sm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256349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ey_72dp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91000"/>
            <a:ext cx="2185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87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6106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Georgia customer service initiative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2592" y="1201566"/>
            <a:ext cx="8851407" cy="517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Employee teams formed to improve service, efficiency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’Champions’ help create communication plan, messages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‘Real’ personalized stories, tips, kudos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   brought the campaign to life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 smtClean="0"/>
              <a:t> </a:t>
            </a:r>
            <a:endParaRPr lang="en-US" sz="2400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wner\Documents\I-brought-this-book\I-brought-this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4888523" cy="2645635"/>
          </a:xfrm>
          <a:prstGeom prst="rect">
            <a:avLst/>
          </a:prstGeom>
          <a:noFill/>
        </p:spPr>
      </p:pic>
      <p:pic>
        <p:nvPicPr>
          <p:cNvPr id="8" name="Picture 7" descr="C:\Users\Owner\Documents\I-brought-this-book\5-sticker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2828925" cy="16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9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… what you can do 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219200"/>
            <a:ext cx="8763000" cy="5175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As communicators, acknowledge the </a:t>
            </a:r>
            <a:r>
              <a:rPr lang="en-US" sz="2400" b="1" dirty="0" smtClean="0"/>
              <a:t>INCLUSION </a:t>
            </a:r>
            <a:r>
              <a:rPr lang="en-US" sz="2400" dirty="0" smtClean="0"/>
              <a:t>revolution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BEFORE:  Communicators created most of the content                                               and used structured channels to deliver it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NOW:  A more fluid approach … employees actively share information                                                 and snapshots of the organization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i="1" dirty="0" smtClean="0"/>
              <a:t>“Communicating </a:t>
            </a:r>
            <a:r>
              <a:rPr lang="en-US" sz="2400" i="1" u="sng" dirty="0" smtClean="0"/>
              <a:t>at</a:t>
            </a:r>
            <a:r>
              <a:rPr lang="en-US" sz="2400" i="1" dirty="0" smtClean="0"/>
              <a:t> employees doesn’t work anymore.” </a:t>
            </a:r>
            <a:r>
              <a:rPr lang="en-US" sz="2400" dirty="0" smtClean="0"/>
              <a:t>– </a:t>
            </a:r>
            <a:r>
              <a:rPr lang="en-US" sz="2400" i="1" dirty="0" smtClean="0"/>
              <a:t>Jen Rock, Best Buy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i="1" dirty="0" smtClean="0"/>
              <a:t>“Communicators are moving from crafting the content to facilitating             the  discussion.” – Sharon </a:t>
            </a:r>
            <a:r>
              <a:rPr lang="en-US" sz="2400" i="1" dirty="0" err="1" smtClean="0"/>
              <a:t>MacIntosh</a:t>
            </a:r>
            <a:r>
              <a:rPr lang="en-US" sz="2400" i="1" dirty="0" smtClean="0"/>
              <a:t>, PepsiCo</a:t>
            </a:r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slide28_bsl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01" y="1447800"/>
            <a:ext cx="2211399" cy="121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s:exec_4_cmyk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876800"/>
            <a:ext cx="95620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ages:exec_5_cmyk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953000"/>
            <a:ext cx="1020763" cy="86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9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3820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work… the emergence of grassroots video 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113792"/>
            <a:ext cx="8839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/>
              <a:t>Video easier, cheaper to do … the age of the do-it-yourselfer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/>
              <a:t>Grassroots video a popular method to engage employees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/>
              <a:t>Internal YouTube-like channels spur employee involvement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9600" dirty="0" smtClean="0"/>
              <a:t>                             &gt; </a:t>
            </a:r>
            <a:r>
              <a:rPr lang="en-US" sz="9600" dirty="0" err="1" smtClean="0"/>
              <a:t>ConEd</a:t>
            </a:r>
            <a:r>
              <a:rPr lang="en-US" sz="9600" dirty="0" smtClean="0"/>
              <a:t> trains employees, gives them cameras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9600" dirty="0" smtClean="0"/>
              <a:t>                             &gt; Microsoft Podcast-in-a-Box employee rentals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/>
              <a:t>   Contests grow participation, interest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9600" dirty="0" smtClean="0"/>
              <a:t>   Communicators go out and film, too          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b="1" i="1" dirty="0" smtClean="0"/>
              <a:t>  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200" b="1" i="1" dirty="0"/>
              <a:t> </a:t>
            </a:r>
            <a:r>
              <a:rPr lang="en-US" sz="2200" b="1" i="1" dirty="0" smtClean="0"/>
              <a:t>             </a:t>
            </a:r>
            <a:endParaRPr lang="en-US" sz="2200" b="1" i="1" dirty="0"/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ron\Documents\SmartMetersCEEye\CE_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79012"/>
            <a:ext cx="2705100" cy="21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smokefree.in/blog/wp-content/uploads/2012/02/boy-with-video-camera-clipart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2133600" cy="10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0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… what you can do 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2593" y="1201566"/>
            <a:ext cx="8541546" cy="5175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600" dirty="0" smtClean="0"/>
              <a:t>Unleash the power of </a:t>
            </a:r>
            <a:r>
              <a:rPr lang="en-US" sz="2600" b="1" dirty="0" smtClean="0"/>
              <a:t>COLLABORATION </a:t>
            </a:r>
            <a:endParaRPr lang="en-US" sz="2600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Digital </a:t>
            </a:r>
            <a:r>
              <a:rPr lang="en-US" sz="2600" dirty="0"/>
              <a:t>age opens </a:t>
            </a:r>
            <a:r>
              <a:rPr lang="en-US" sz="2600" dirty="0" smtClean="0"/>
              <a:t>a new </a:t>
            </a:r>
            <a:r>
              <a:rPr lang="en-US" sz="2600" dirty="0"/>
              <a:t>frontier for business </a:t>
            </a:r>
            <a:r>
              <a:rPr lang="en-US" sz="2600" dirty="0" smtClean="0"/>
              <a:t>effectiveness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Cyber </a:t>
            </a:r>
            <a:r>
              <a:rPr lang="en-US" sz="2600" dirty="0"/>
              <a:t>age of instant </a:t>
            </a:r>
            <a:r>
              <a:rPr lang="en-US" sz="2600" dirty="0" smtClean="0"/>
              <a:t>learning, sharing, involving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IDEA SHARING </a:t>
            </a:r>
            <a:r>
              <a:rPr lang="en-US" sz="2600" dirty="0" smtClean="0"/>
              <a:t>drives speed, efficiency, service improvements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Ignites engagement, cultural change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i="1" dirty="0" smtClean="0"/>
              <a:t>   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i="1" dirty="0" smtClean="0"/>
              <a:t>      </a:t>
            </a:r>
            <a:r>
              <a:rPr lang="en-US" sz="2400" i="1" dirty="0" smtClean="0"/>
              <a:t>Idea sharing ‘secret sauce’ for success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i="1" dirty="0" smtClean="0"/>
              <a:t>      in many leading companies  </a:t>
            </a:r>
            <a:r>
              <a:rPr lang="en-US" sz="2000" i="1" dirty="0" smtClean="0"/>
              <a:t>  </a:t>
            </a:r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bsl026_slide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2779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sl001_cmyk_72dp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143000"/>
            <a:ext cx="10810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9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3999" cy="68315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online idea sharing programs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12192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What’s happening elsewhere …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Rogers ‘You Improve’… home-grown, focused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Dell’s ‘Employee Storm’ … 45% participate daily, </a:t>
            </a:r>
            <a:br>
              <a:rPr lang="en-US" sz="2400" dirty="0" smtClean="0"/>
            </a:br>
            <a:r>
              <a:rPr lang="en-US" sz="2400" dirty="0" smtClean="0"/>
              <a:t>real-time problem-solving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Best  Buy ‘Idea X’ … customers interact</a:t>
            </a:r>
            <a:br>
              <a:rPr lang="en-US" sz="2400" dirty="0" smtClean="0"/>
            </a:br>
            <a:r>
              <a:rPr lang="en-US" sz="2400" dirty="0" smtClean="0"/>
              <a:t>with employees, widespread wikis  </a:t>
            </a:r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 smtClean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73025"/>
            <a:ext cx="1297733" cy="157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85" y="3124198"/>
            <a:ext cx="2618182" cy="10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 descr="bestbuy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387" y="4343400"/>
            <a:ext cx="2085979" cy="1405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76" y="6025544"/>
            <a:ext cx="1419763" cy="35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3" descr="wiki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5592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3820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A brave new world for employee communications … but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113792"/>
            <a:ext cx="8839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6000" dirty="0" smtClean="0"/>
              <a:t>Digitally, people are connected like never before 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dirty="0" smtClean="0"/>
              <a:t>      …  but some disturbing signs persist in workplace communication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6000" dirty="0" smtClean="0"/>
              <a:t>    </a:t>
            </a:r>
            <a:r>
              <a:rPr lang="en-US" sz="6000" dirty="0" err="1" smtClean="0"/>
              <a:t>TowersWatson</a:t>
            </a:r>
            <a:r>
              <a:rPr lang="en-US" sz="6000" dirty="0" smtClean="0"/>
              <a:t> 2012:  only 35% really engaged    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6000" dirty="0" smtClean="0"/>
              <a:t>Aon/Hewitt survey … positive perception score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dirty="0" smtClean="0"/>
              <a:t>     on employee communication declined 46%-42%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dirty="0" smtClean="0"/>
              <a:t>      … </a:t>
            </a:r>
            <a:r>
              <a:rPr lang="en-US" sz="6000" u="sng" dirty="0" smtClean="0"/>
              <a:t>biggest drop </a:t>
            </a:r>
            <a:r>
              <a:rPr lang="en-US" sz="6000" dirty="0" smtClean="0"/>
              <a:t>in any category measured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b="1" i="1" dirty="0" smtClean="0"/>
              <a:t>   Employees want ‘personal touch’ at work ... but needs unfulfilled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200" b="1" i="1" dirty="0"/>
              <a:t> </a:t>
            </a:r>
            <a:r>
              <a:rPr lang="en-US" sz="2200" b="1" i="1" dirty="0" smtClean="0"/>
              <a:t>             </a:t>
            </a:r>
            <a:endParaRPr lang="en-US" sz="2200" b="1" i="1" dirty="0"/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Rondo\Desktop\DocuOLD\Coach\Coachtexgraphics\coachgraphics\Coach28graphics\28st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133600"/>
            <a:ext cx="1694184" cy="1975373"/>
          </a:xfrm>
          <a:prstGeom prst="rect">
            <a:avLst/>
          </a:prstGeom>
          <a:noFill/>
        </p:spPr>
      </p:pic>
      <p:pic>
        <p:nvPicPr>
          <p:cNvPr id="10" name="Picture 9" descr="::HESS-264 COACH 18 WORD:images:facetoface_72dpi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709862" cy="11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-81624"/>
            <a:ext cx="9143999" cy="68315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online idea sharing programs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12192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What’s happening elsewhere …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Orlando Health ‘Inspire Wire’ …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honors ‘good idea people’ in multiple ways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Finning </a:t>
            </a:r>
            <a:r>
              <a:rPr lang="en-US" sz="2400" dirty="0"/>
              <a:t>‘Big Ideas, Big Solutions’ …</a:t>
            </a:r>
            <a:br>
              <a:rPr lang="en-US" sz="2400" dirty="0"/>
            </a:br>
            <a:r>
              <a:rPr lang="en-US" sz="2400" dirty="0"/>
              <a:t>integrates onsite discussion with CEO blog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Kraft Foods ‘</a:t>
            </a:r>
            <a:r>
              <a:rPr lang="en-US" sz="2400" dirty="0" err="1" smtClean="0"/>
              <a:t>Foodii</a:t>
            </a:r>
            <a:r>
              <a:rPr lang="en-US" sz="2400" dirty="0" smtClean="0"/>
              <a:t>’… Jell-O brainstorms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</a:t>
            </a:r>
            <a:endParaRPr lang="en-US" sz="1600" dirty="0"/>
          </a:p>
          <a:p>
            <a:pPr algn="ctr">
              <a:defRPr/>
            </a:pPr>
            <a:endParaRPr lang="en-US" sz="1600" b="1" i="1" dirty="0" smtClean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10276"/>
            <a:ext cx="1480839" cy="3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172200" y="2438400"/>
            <a:ext cx="2692893" cy="2560888"/>
            <a:chOff x="1896306" y="1139446"/>
            <a:chExt cx="5295234" cy="437743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6306" y="1139446"/>
              <a:ext cx="5295207" cy="64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1828800"/>
              <a:ext cx="5286525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5000" y="2590799"/>
              <a:ext cx="5286540" cy="64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96306" y="3432850"/>
              <a:ext cx="5286513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4114800"/>
              <a:ext cx="528651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5000" y="4876800"/>
              <a:ext cx="5286514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5" descr="V:\Corp\HR\HR\INTLCOMM\Awards\FPRA Image Awards - 2011\banner mock 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1" y="1073737"/>
            <a:ext cx="3196260" cy="12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bsl023_cmyk_72dpi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4419600"/>
            <a:ext cx="2433637" cy="178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1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8392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employee </a:t>
            </a:r>
            <a:r>
              <a:rPr lang="en-US" sz="2400" dirty="0" err="1" smtClean="0"/>
              <a:t>microblogs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28600" y="1219200"/>
            <a:ext cx="8541546" cy="5175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600" dirty="0" smtClean="0"/>
              <a:t>Lockheed Martin, Orlando, FL: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 Twitter-like </a:t>
            </a:r>
            <a:r>
              <a:rPr lang="en-US" sz="2400" dirty="0" err="1" smtClean="0"/>
              <a:t>microblog</a:t>
            </a:r>
            <a:r>
              <a:rPr lang="en-US" sz="2400" dirty="0" smtClean="0"/>
              <a:t> </a:t>
            </a:r>
            <a:r>
              <a:rPr lang="en-US" sz="2400" i="1" dirty="0" smtClean="0"/>
              <a:t>The Pulse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i="1" dirty="0" smtClean="0"/>
              <a:t>  </a:t>
            </a:r>
            <a:r>
              <a:rPr lang="en-US" sz="2400" dirty="0" smtClean="0"/>
              <a:t>Custom-coded</a:t>
            </a:r>
            <a:r>
              <a:rPr lang="en-US" sz="2400" i="1" dirty="0" smtClean="0"/>
              <a:t> </a:t>
            </a:r>
            <a:r>
              <a:rPr lang="en-US" sz="2400" dirty="0" smtClean="0"/>
              <a:t>SharePoint software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 Brings a large global business together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 Topics: Organization’s business plan,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 team recognition, general queries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 Contributes to speed, engagement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  </a:t>
            </a:r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066800"/>
            <a:ext cx="4038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social intranets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11430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Conversation starts on home page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Dialogue now part of the culture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Customized news feeds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Communicators report ‘live’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Quizzes, Q’s build involvement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Increases intranet participation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38850"/>
            <a:ext cx="1366539" cy="34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333500"/>
            <a:ext cx="3566769" cy="451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27725"/>
            <a:ext cx="2068457" cy="2230275"/>
          </a:xfrm>
          <a:prstGeom prst="rect">
            <a:avLst/>
          </a:prstGeom>
        </p:spPr>
      </p:pic>
      <p:pic>
        <p:nvPicPr>
          <p:cNvPr id="13" name="Picture 12" descr="http://www.motiv8comm.com/IdeasandTrends/images/SAS_tes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724400"/>
            <a:ext cx="19145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4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" y="0"/>
            <a:ext cx="9143999" cy="68315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… SAS Intranet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12192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The Hub: centralized ‘town center’ collaboration platform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All blogs, wikis, videos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   are based here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VIBE … internal YouTube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Use social media to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  stimulate innovation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600" b="1" i="1" dirty="0" smtClean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38850"/>
            <a:ext cx="1366539" cy="34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50292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motiv8comm.com/IdeasandTrends/images/thehu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3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3999" cy="68315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 Going forward … where do you go from here?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12192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What you can do?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Educate yourself …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  &gt;  Many communication resources: books, online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/>
              <a:t> </a:t>
            </a:r>
            <a:r>
              <a:rPr lang="en-US" sz="2400" dirty="0" smtClean="0"/>
              <a:t>    &gt;  Southeast Employee Communications Network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i="1" dirty="0" smtClean="0"/>
              <a:t>     &gt;</a:t>
            </a:r>
            <a:r>
              <a:rPr lang="en-US" sz="2400" b="1" i="1" dirty="0" smtClean="0"/>
              <a:t>  </a:t>
            </a:r>
            <a:r>
              <a:rPr lang="en-US" sz="2400" dirty="0" smtClean="0"/>
              <a:t>Motiv8 updates:  LinkedIn, Twitter (@writestuff1)  </a:t>
            </a:r>
            <a:endParaRPr lang="en-US" sz="1600" b="1" i="1" dirty="0"/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r>
              <a:rPr lang="en-US" sz="2400" b="1" i="1" dirty="0" smtClean="0"/>
              <a:t>         Push the limits … make a difference for your </a:t>
            </a:r>
          </a:p>
          <a:p>
            <a:pPr algn="ctr">
              <a:defRPr/>
            </a:pPr>
            <a:r>
              <a:rPr lang="en-US" sz="2400" b="1" i="1" dirty="0" smtClean="0"/>
              <a:t>organization … and  yourself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bigjob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33753"/>
            <a:ext cx="1760581" cy="140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images:landofop_72dpi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1676400" cy="17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3999" cy="68315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i="1" dirty="0"/>
              <a:t>A win-win </a:t>
            </a:r>
            <a:r>
              <a:rPr lang="en-US" i="1" dirty="0"/>
              <a:t>for employees</a:t>
            </a:r>
            <a:r>
              <a:rPr lang="en-US" b="1" i="1" dirty="0"/>
              <a:t>, management, communicators A win-win </a:t>
            </a:r>
            <a:r>
              <a:rPr lang="en-US" i="1" dirty="0"/>
              <a:t>for employees</a:t>
            </a:r>
            <a:r>
              <a:rPr lang="en-US" b="1" i="1" dirty="0"/>
              <a:t>, management, communicators </a:t>
            </a:r>
          </a:p>
          <a:p>
            <a:pPr algn="ctr">
              <a:defRPr/>
            </a:pP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6868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view … what’s wrong in employee communication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143000"/>
            <a:ext cx="886509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i="1" u="sng" dirty="0" smtClean="0"/>
              <a:t>Employee Issue</a:t>
            </a:r>
            <a:r>
              <a:rPr lang="en-US" sz="2400" i="1" dirty="0" smtClean="0"/>
              <a:t> </a:t>
            </a:r>
            <a:r>
              <a:rPr lang="en-US" sz="2400" dirty="0" smtClean="0"/>
              <a:t>                                                   </a:t>
            </a:r>
            <a:r>
              <a:rPr lang="en-US" sz="2400" b="1" i="1" u="sng" dirty="0" smtClean="0"/>
              <a:t>Engagement Driver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dirty="0" smtClean="0"/>
              <a:t>“They don’t explain actions, how I fit in”                      </a:t>
            </a:r>
            <a:r>
              <a:rPr lang="en-US" sz="2000" b="1" dirty="0" smtClean="0"/>
              <a:t>CONNECT THE DOTS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dirty="0" smtClean="0"/>
              <a:t>“They give us too much fluff stuff”                             </a:t>
            </a:r>
            <a:r>
              <a:rPr lang="en-US" sz="2000" b="1" dirty="0" smtClean="0"/>
              <a:t>QUALITY INFORMATION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dirty="0" smtClean="0"/>
              <a:t>“They don’t tell me how I’m doing”                          </a:t>
            </a:r>
            <a:r>
              <a:rPr lang="en-US" sz="2000" b="1" dirty="0" smtClean="0"/>
              <a:t>PERFORMANCE FEEDBACK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</a:t>
            </a:r>
            <a:r>
              <a:rPr lang="en-US" sz="2000" i="1" dirty="0" smtClean="0"/>
              <a:t>“They don’t care about me, my ideas”                    </a:t>
            </a:r>
            <a:r>
              <a:rPr lang="en-US" sz="2000" b="1" dirty="0" smtClean="0"/>
              <a:t>LISTENING, IDEA SHARING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dirty="0" smtClean="0"/>
              <a:t>“They don’t recognize the work I do”                                  </a:t>
            </a:r>
            <a:r>
              <a:rPr lang="en-US" sz="2000" b="1" dirty="0" smtClean="0"/>
              <a:t>RECOGNITION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dirty="0" smtClean="0"/>
              <a:t>“They say one thing, do another”                                               </a:t>
            </a:r>
            <a:r>
              <a:rPr lang="en-US" sz="2000" b="1" dirty="0" smtClean="0"/>
              <a:t>TRUST</a:t>
            </a:r>
            <a:r>
              <a:rPr lang="en-US" sz="2000" i="1" dirty="0" smtClean="0"/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ctr">
              <a:defRPr/>
            </a:pPr>
            <a:endParaRPr lang="en-US" sz="2400" b="1" i="1" dirty="0"/>
          </a:p>
          <a:p>
            <a:pPr algn="ctr">
              <a:defRPr/>
            </a:pPr>
            <a:endParaRPr lang="en-US" sz="1600" b="1" i="1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40637"/>
            <a:ext cx="1473693" cy="3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199023"/>
            <a:ext cx="1845469" cy="19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today ... what you can do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219200"/>
            <a:ext cx="891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Maintain a multi-media communication program</a:t>
            </a:r>
            <a:endParaRPr lang="en-US" sz="2400" b="1" i="1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Email, intranet not the only games in town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Many generations in the workplace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      … use a variety of channels to reach them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Practice an integrated approach to dissemination of information  </a:t>
            </a:r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ron\Documents\September-22-Staff-I.D\August-18-Co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0000">
            <a:off x="4736095" y="4204635"/>
            <a:ext cx="1742225" cy="23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ron\Documents\IdeasNews\PepsicoSoundBytes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3178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Rondo\Desktop\DocuOLD\Coach\Coachtexgraphics\coachgraphics\Coach32graphics\Coach32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today ... what you can do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219200"/>
            <a:ext cx="891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 smtClean="0"/>
              <a:t>Create a culture for frequent, effective face-to-face communication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 smtClean="0"/>
              <a:t>            </a:t>
            </a:r>
            <a:r>
              <a:rPr lang="en-US" sz="2800" b="1" i="1" dirty="0" smtClean="0"/>
              <a:t>“</a:t>
            </a:r>
            <a:r>
              <a:rPr lang="en-US" sz="2800" b="1" i="1" dirty="0"/>
              <a:t>Can’t win hearts and minds with e-mail”</a:t>
            </a:r>
            <a:endParaRPr lang="en-US" sz="2800" b="1" i="1" dirty="0" smtClean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u="sng" dirty="0" smtClean="0"/>
              <a:t>Train</a:t>
            </a:r>
            <a:r>
              <a:rPr lang="en-US" sz="2800" dirty="0" smtClean="0"/>
              <a:t> managers to upgrade communication skills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Support managers with info, guidance, attention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Establish a structured process for interaction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b="1" i="1" dirty="0" smtClean="0"/>
              <a:t>      BUILD UNDERSTANDING AMONG MANAGERS: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b="1" i="1" dirty="0" smtClean="0"/>
              <a:t>    “Communication … a </a:t>
            </a:r>
            <a:r>
              <a:rPr lang="en-US" sz="2800" b="1" i="1" u="sng" dirty="0" smtClean="0"/>
              <a:t>powerful</a:t>
            </a:r>
            <a:r>
              <a:rPr lang="en-US" sz="2800" b="1" i="1" dirty="0" smtClean="0"/>
              <a:t> tool for competitive advantage” </a:t>
            </a:r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Rondo\Desktop\DocuOLD\Coach\Coachtexgraphics\coachgraphics\Coach28graphics\28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35582"/>
            <a:ext cx="1603023" cy="12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sl025_cmyk_72dp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828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4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today ... what you can do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219200"/>
            <a:ext cx="891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 smtClean="0"/>
              <a:t> The power of face-to-face: the proof is in the results</a:t>
            </a: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28800"/>
            <a:ext cx="4887913" cy="4465677"/>
          </a:xfrm>
          <a:prstGeom prst="rect">
            <a:avLst/>
          </a:prstGeom>
          <a:noFill/>
        </p:spPr>
      </p:pic>
      <p:pic>
        <p:nvPicPr>
          <p:cNvPr id="8" name="Picture 8" descr="bsl012_slid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267200"/>
            <a:ext cx="1828087" cy="17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2209800"/>
            <a:ext cx="33512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“Research shows … firms </a:t>
            </a:r>
          </a:p>
          <a:p>
            <a:r>
              <a:rPr lang="en-US" sz="2400" i="1" dirty="0" smtClean="0"/>
              <a:t>that communicate</a:t>
            </a:r>
          </a:p>
          <a:p>
            <a:r>
              <a:rPr lang="en-US" sz="2400" i="1" dirty="0" smtClean="0"/>
              <a:t>effectively are the best</a:t>
            </a:r>
          </a:p>
          <a:p>
            <a:r>
              <a:rPr lang="en-US" sz="2400" i="1" dirty="0" smtClean="0"/>
              <a:t>financial performers.” </a:t>
            </a:r>
          </a:p>
          <a:p>
            <a:r>
              <a:rPr lang="en-US" sz="2400" dirty="0" smtClean="0"/>
              <a:t>-- Towers Watson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34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85344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... Michelin North America site visit program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219200"/>
            <a:ext cx="891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5100" dirty="0" smtClean="0"/>
              <a:t>  President visits with </a:t>
            </a:r>
            <a:r>
              <a:rPr lang="en-US" sz="5100" i="1" u="sng" dirty="0" smtClean="0"/>
              <a:t>all</a:t>
            </a:r>
            <a:r>
              <a:rPr lang="en-US" sz="5100" dirty="0" smtClean="0"/>
              <a:t> shop floor continuous improvement teams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5100" dirty="0" smtClean="0"/>
              <a:t>  Learns about projects, delivers messages, provides encouragement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5100" dirty="0" smtClean="0"/>
              <a:t>  Communicator keeps notes, IDs items for follow-up and action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5100" dirty="0" smtClean="0"/>
              <a:t>  Post-visit report distributed to President and key local plant staff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 smtClean="0"/>
              <a:t>  </a:t>
            </a:r>
            <a:endParaRPr lang="en-US" sz="3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800" b="1" i="1" dirty="0" smtClean="0"/>
              <a:t>    </a:t>
            </a:r>
            <a:r>
              <a:rPr lang="en-US" sz="4200" b="1" i="1" dirty="0" smtClean="0"/>
              <a:t>Leader’s tone, level of interest,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4200" b="1" i="1" dirty="0" smtClean="0"/>
              <a:t>    recognition builds momentum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4200" b="1" i="1" dirty="0" smtClean="0"/>
              <a:t>    for improvement, engagement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 smtClean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endParaRPr lang="en-US" sz="1600" b="1" i="1" dirty="0"/>
          </a:p>
          <a:p>
            <a:pPr algn="ctr">
              <a:defRPr/>
            </a:pPr>
            <a:r>
              <a:rPr lang="en-US" sz="1600" b="1" i="1" dirty="0" smtClean="0"/>
              <a:t>    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42739" cy="3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www.motiv8comm.com/IdeasandTrends/images/Micheli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4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Employee communication … what you can do 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12192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600" dirty="0" smtClean="0"/>
              <a:t>Emphasize  </a:t>
            </a:r>
            <a:r>
              <a:rPr lang="en-US" sz="2600" b="1" dirty="0" smtClean="0"/>
              <a:t>SIMPLICITY</a:t>
            </a:r>
            <a:r>
              <a:rPr lang="en-US" sz="2600" dirty="0" smtClean="0"/>
              <a:t> in all you communicate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Be sensitive to employee time pressures</a:t>
            </a:r>
            <a:endParaRPr lang="en-US" sz="2600" i="1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CONTENT:  Short, summarized, bulleted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600" dirty="0" smtClean="0"/>
              <a:t>     &gt; Write great headlines, subheads, quotes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600" dirty="0" smtClean="0"/>
              <a:t>     &gt;  Put best info at the top 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MESSAGING:  3-4 themes … repeat, reinforce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600" dirty="0" smtClean="0"/>
              <a:t>“</a:t>
            </a:r>
            <a:r>
              <a:rPr lang="en-US" sz="2600" b="1" i="1" dirty="0" smtClean="0"/>
              <a:t>Fire cannonballs 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600" b="1" i="1" dirty="0"/>
              <a:t> </a:t>
            </a:r>
            <a:r>
              <a:rPr lang="en-US" sz="2600" b="1" i="1" dirty="0" smtClean="0"/>
              <a:t>          of clarity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600" b="1" i="1" dirty="0"/>
              <a:t> </a:t>
            </a:r>
            <a:r>
              <a:rPr lang="en-US" sz="2600" b="1" i="1" dirty="0" smtClean="0"/>
              <a:t>    to their foreheads” </a:t>
            </a:r>
          </a:p>
          <a:p>
            <a:pPr algn="ctr">
              <a:defRPr/>
            </a:pPr>
            <a:r>
              <a:rPr lang="en-US" sz="2400" b="1" i="1" dirty="0" smtClean="0"/>
              <a:t>                   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43600"/>
            <a:ext cx="1747539" cy="43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864995" cy="20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ron\Documents\September-22-Staff-I.D\September-22-Ever-Wond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95400"/>
            <a:ext cx="2000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6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93577"/>
            <a:ext cx="9143999" cy="6095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381000"/>
            <a:ext cx="7505700" cy="63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Things that work .. Intranet SIMPLICITY</a:t>
            </a:r>
            <a:endParaRPr lang="en-US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1219200"/>
            <a:ext cx="840789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 What employees want from their intranet … </a:t>
            </a:r>
            <a:r>
              <a:rPr lang="en-US" sz="2400" b="1" i="1" dirty="0" smtClean="0"/>
              <a:t>SPEED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  Fast, thorough, search engine and directories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  Simple design … white space, icons, spot color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  Ease in navigation … consistent, standardized throughout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Job-related content … helpful info, relevant to work tasks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Customization and mobility … like in their home life </a:t>
            </a:r>
            <a:endParaRPr lang="en-US" sz="2400" b="1" i="1" dirty="0" smtClean="0"/>
          </a:p>
          <a:p>
            <a:pPr algn="ctr">
              <a:defRPr/>
            </a:pPr>
            <a:r>
              <a:rPr lang="en-US" sz="2400" b="1" i="1" dirty="0" smtClean="0"/>
              <a:t>                   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43600"/>
            <a:ext cx="1747539" cy="43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838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7059081" y="1003284"/>
            <a:ext cx="1409700" cy="18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1207</Words>
  <Application>Microsoft Office PowerPoint</Application>
  <PresentationFormat>On-screen Show (4:3)</PresentationFormat>
  <Paragraphs>254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Vivian Myrtetus</cp:lastModifiedBy>
  <cp:revision>230</cp:revision>
  <cp:lastPrinted>2011-10-24T11:15:46Z</cp:lastPrinted>
  <dcterms:created xsi:type="dcterms:W3CDTF">2011-09-28T20:32:49Z</dcterms:created>
  <dcterms:modified xsi:type="dcterms:W3CDTF">2012-08-14T18:57:52Z</dcterms:modified>
</cp:coreProperties>
</file>