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0736"/>
    <p:restoredTop sz="94649"/>
  </p:normalViewPr>
  <p:slideViewPr>
    <p:cSldViewPr snapToGrid="0" snapToObjects="1">
      <p:cViewPr>
        <p:scale>
          <a:sx n="122" d="100"/>
          <a:sy n="122" d="100"/>
        </p:scale>
        <p:origin x="102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urfing, standing&#10;&#10;Description automatically generated">
            <a:extLst>
              <a:ext uri="{FF2B5EF4-FFF2-40B4-BE49-F238E27FC236}">
                <a16:creationId xmlns:a16="http://schemas.microsoft.com/office/drawing/2014/main" id="{2D3C8251-E307-0B43-B175-54C7B33A8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19"/>
          <a:stretch/>
        </p:blipFill>
        <p:spPr>
          <a:xfrm>
            <a:off x="-71022" y="0"/>
            <a:ext cx="12328291" cy="7086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85CF3F-4350-6D47-A18F-8A02A46CC338}"/>
              </a:ext>
            </a:extLst>
          </p:cNvPr>
          <p:cNvSpPr/>
          <p:nvPr userDrawn="1"/>
        </p:nvSpPr>
        <p:spPr>
          <a:xfrm>
            <a:off x="-71022" y="5907881"/>
            <a:ext cx="12328291" cy="1178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E2CFE-C509-264A-8EE0-52F441892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490" y="2135117"/>
            <a:ext cx="9144000" cy="2387600"/>
          </a:xfrm>
        </p:spPr>
        <p:txBody>
          <a:bodyPr anchor="b"/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3E8D4-AB37-B447-8A85-F0D8FF39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490" y="473699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11C145-464E-8248-A10C-D062ADA623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908" y="6197289"/>
            <a:ext cx="1874431" cy="782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6ADA0-F457-7F4C-AF39-DC2800B12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90135" y="0"/>
            <a:ext cx="3540710" cy="35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8E4D99-5866-8144-8320-D1CE6396831E}"/>
              </a:ext>
            </a:extLst>
          </p:cNvPr>
          <p:cNvSpPr/>
          <p:nvPr userDrawn="1"/>
        </p:nvSpPr>
        <p:spPr>
          <a:xfrm>
            <a:off x="0" y="4392491"/>
            <a:ext cx="12192000" cy="247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49F84-AC0E-0F45-A7B7-391AE6E01F61}"/>
              </a:ext>
            </a:extLst>
          </p:cNvPr>
          <p:cNvSpPr/>
          <p:nvPr userDrawn="1"/>
        </p:nvSpPr>
        <p:spPr>
          <a:xfrm>
            <a:off x="0" y="6228"/>
            <a:ext cx="4950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B083FB-6B03-9744-BA19-CB23B3B80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7936" y="5308572"/>
            <a:ext cx="1705534" cy="170553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33632C-2BBB-424E-8D3C-9620303A1F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980" y="6135989"/>
            <a:ext cx="1745462" cy="728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59FF-A7AF-7843-B25A-8150C558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E7A31-B715-0245-9718-A9AF9249A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95363"/>
            <a:ext cx="52562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4DDCA-7952-4441-AF8B-750DAE12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947" y="230108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DD80B-48E4-0C43-8AFE-66DAD047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792F97-61E8-AC45-89D5-F7A9BC0E1362}" type="datetimeFigureOut">
              <a:rPr lang="en-US" smtClean="0"/>
              <a:pPr/>
              <a:t>01/28/2021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4245-0E8E-4547-B738-1A45D317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6DA20-C146-5142-B13B-B5C3B50C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3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1487-6F26-7C4F-94B9-8D5AAAD4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49CF-B2A4-7449-848F-87CADC25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2614-D247-C447-96E9-2201644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3018-AF4E-9942-95BC-3447AFE5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E941-E980-0447-AF51-31DFB73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5B27-D803-D34E-A790-F51705DE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53235-DE91-904C-B408-74FC39BC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72A5E-F1CD-6741-81BC-48F7AC45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E8572-1862-174B-8831-75D997AF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1487-6F26-7C4F-94B9-8D5AAAD4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49CF-B2A4-7449-848F-87CADC25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2614-D247-C447-96E9-2201644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3018-AF4E-9942-95BC-3447AFE5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E941-E980-0447-AF51-31DFB73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CF61-D85F-2B46-87AE-F767A91D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2AB60-A346-CA46-BD47-C020FFEA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FD7A-5837-894F-940C-316C6A78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87B0-2FFB-D64B-A230-CD5C33A4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284D-16C4-6E48-8769-28C69D20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DA43-E562-0F42-AA77-D56F95BB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B74C-23C4-6648-AD93-045F2E7F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6040B-AB02-3349-84E4-B55411E19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6C01-3FA1-5C45-8E7D-C1019438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DC2FA-7363-5D4B-9FC3-E344F88D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580A-5F74-8C43-B043-288950B0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9AFA-CC35-2447-BC30-B9381AD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680D9-1937-D943-B888-ACF0F697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A4001-0FCA-824D-AEA7-D520D897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53A79-3D63-9645-902A-11EFD5D22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FAF20-54AF-864F-B8F8-23AF41EAB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6741B-01FD-8342-9826-4965B0B2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2F97-61E8-AC45-89D5-F7A9BC0E1362}" type="datetimeFigureOut">
              <a:rPr lang="en-US" smtClean="0"/>
              <a:t>01/28/2021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F2000-4CF8-6941-BA37-DC6DD936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E64A3-4091-EF48-9AE0-B04C608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758679-338D-F648-BB25-706343DA0467}"/>
              </a:ext>
            </a:extLst>
          </p:cNvPr>
          <p:cNvSpPr/>
          <p:nvPr userDrawn="1"/>
        </p:nvSpPr>
        <p:spPr>
          <a:xfrm>
            <a:off x="0" y="4386262"/>
            <a:ext cx="12192000" cy="247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CE7B2-6ADC-6841-94DC-D48AB1D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792F97-61E8-AC45-89D5-F7A9BC0E1362}" type="datetimeFigureOut">
              <a:rPr lang="en-US" smtClean="0"/>
              <a:pPr/>
              <a:t>01/28/2021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6682C-EF18-294D-A41F-F2510B5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B865E-81E4-374C-A124-434E93A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342FDC-8872-9445-A8E2-335D769F4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A3AA1B-E240-AF40-8AF5-0D4179056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7936" y="5308572"/>
            <a:ext cx="1705534" cy="1705534"/>
          </a:xfrm>
          <a:prstGeom prst="rect">
            <a:avLst/>
          </a:prstGeom>
        </p:spPr>
      </p:pic>
      <p:pic>
        <p:nvPicPr>
          <p:cNvPr id="13" name="Picture 12" descr="A sign lit up at night&#10;&#10;Description automatically generated">
            <a:extLst>
              <a:ext uri="{FF2B5EF4-FFF2-40B4-BE49-F238E27FC236}">
                <a16:creationId xmlns:a16="http://schemas.microsoft.com/office/drawing/2014/main" id="{467A69B8-48BB-BE40-960A-70038A8C8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167861"/>
            <a:ext cx="1534636" cy="5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1AC8FD-1882-224F-93BE-BBBDE5092385}"/>
              </a:ext>
            </a:extLst>
          </p:cNvPr>
          <p:cNvSpPr/>
          <p:nvPr userDrawn="1"/>
        </p:nvSpPr>
        <p:spPr>
          <a:xfrm>
            <a:off x="0" y="4392491"/>
            <a:ext cx="12192000" cy="2465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0AD20-5490-4D47-A2B9-60DDD447CFE7}"/>
              </a:ext>
            </a:extLst>
          </p:cNvPr>
          <p:cNvSpPr/>
          <p:nvPr userDrawn="1"/>
        </p:nvSpPr>
        <p:spPr>
          <a:xfrm>
            <a:off x="0" y="6228"/>
            <a:ext cx="4950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82608-27F3-204C-A746-3B51996E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F697EE9-9F7C-6647-AA2B-EF86FDBC7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947" y="2301081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BE31-ACDE-8E42-98A9-53CB42F9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4603"/>
            <a:ext cx="5256212" cy="51952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0ED1C-B085-E240-BB7D-82B7336B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792F97-61E8-AC45-89D5-F7A9BC0E1362}" type="datetimeFigureOut">
              <a:rPr lang="en-US" smtClean="0"/>
              <a:pPr/>
              <a:t>01/28/2021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8E29B-DEB1-FB42-B962-65B8DD23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FAA78-6FA3-4942-8003-4A5CE253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2FDC-8872-9445-A8E2-335D769F44E0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D9D5CF-3B87-6C4B-8C62-E9069481B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7936" y="5308572"/>
            <a:ext cx="1705534" cy="170553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2E4F98-EC09-1A49-8CF8-75A54F34D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980" y="6135989"/>
            <a:ext cx="1745462" cy="7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udy sky&#10;&#10;Description automatically generated">
            <a:extLst>
              <a:ext uri="{FF2B5EF4-FFF2-40B4-BE49-F238E27FC236}">
                <a16:creationId xmlns:a16="http://schemas.microsoft.com/office/drawing/2014/main" id="{B22919D2-14CE-8C41-8B66-8BBB23DD34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43304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82641D-850F-C740-8900-2269A3C3CFF4}"/>
              </a:ext>
            </a:extLst>
          </p:cNvPr>
          <p:cNvSpPr/>
          <p:nvPr userDrawn="1"/>
        </p:nvSpPr>
        <p:spPr>
          <a:xfrm>
            <a:off x="0" y="6121399"/>
            <a:ext cx="12192000" cy="736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059EF-9FF1-504F-861E-EA20F30E7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127936" y="5308572"/>
            <a:ext cx="1705534" cy="170553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A7D65D-23AE-3D4A-9BC5-CA51E72AF05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980" y="6129761"/>
            <a:ext cx="1745462" cy="7282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02901-BBF2-7F4E-B870-235CAB9F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1252"/>
            <a:ext cx="10515599" cy="105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A24F9-E2F6-9643-8B63-83C7CF3E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0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2624-7662-4B4D-A23F-3962807FC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25883" y="62436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792F97-61E8-AC45-89D5-F7A9BC0E1362}" type="datetimeFigureOut">
              <a:rPr lang="en-US" smtClean="0"/>
              <a:pPr/>
              <a:t>01/28/2021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D99E-F506-1C45-90AA-6729569BF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7814" y="6243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950D2-899B-0C4A-A6DB-0C0217DA5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14" y="6243637"/>
            <a:ext cx="1699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342FDC-8872-9445-A8E2-335D769F4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B785-0026-484E-8D0C-D0C6EC67F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166B5-BD29-D646-BBDC-6B0D5FAAD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6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352E-E4EC-FC4E-BEC5-B47EDE22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2B33-F364-2B41-98A2-68ACFFFAEEA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CC234-2E6A-E34C-9862-DD81FC9E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8156-F7C4-854F-A9CD-06650CFE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6CB1-1466-414F-8ACB-BF033BC9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88FD-6484-5A4E-87C2-587DACC9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BF55-519B-954B-A5F8-7ADEEDD7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D6704-F4F7-4240-928F-F1C78B75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505C-C209-3E48-B243-BE2B0FF5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02334-6454-4849-8501-B39B8B4BD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2292-FE8D-304F-89A0-BE20D47A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5969-E553-6D4E-887B-A0FEC0B8E4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EAED3-B392-AB47-BC53-95EAB0A091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5F16-EDA8-2F4C-A58B-C3F8A134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7B69-B2F1-5842-88B4-8BEB99D0D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111F8-39CB-0640-B26D-7F4C74284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E5E3E-A12A-214B-89D2-1D7FCF6B3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E2403-66F4-8A47-91D5-6451305918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32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28ECF7-6AF0-7F4A-AF1A-CCE09A3FB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49C06-9381-8946-81E1-C79E266C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568D5-C42B-D547-B038-3699121F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PRA Pallette">
      <a:dk1>
        <a:srgbClr val="0B1F38"/>
      </a:dk1>
      <a:lt1>
        <a:srgbClr val="FFFFFF"/>
      </a:lt1>
      <a:dk2>
        <a:srgbClr val="44546A"/>
      </a:dk2>
      <a:lt2>
        <a:srgbClr val="E7E6E6"/>
      </a:lt2>
      <a:accent1>
        <a:srgbClr val="00A3CB"/>
      </a:accent1>
      <a:accent2>
        <a:srgbClr val="76746E"/>
      </a:accent2>
      <a:accent3>
        <a:srgbClr val="BEBEBE"/>
      </a:accent3>
      <a:accent4>
        <a:srgbClr val="0B1F38"/>
      </a:accent4>
      <a:accent5>
        <a:srgbClr val="E3C06C"/>
      </a:accent5>
      <a:accent6>
        <a:srgbClr val="D7862C"/>
      </a:accent6>
      <a:hlink>
        <a:srgbClr val="4ED3D9"/>
      </a:hlink>
      <a:folHlink>
        <a:srgbClr val="9292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16_FPRA_General_Presentation_Template_r2  -  Read-Only" id="{A1BCB33E-6183-5948-AA83-4C1C7A7E88F1}" vid="{805766D6-9E15-B641-A1C6-45A246DC4C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1516_FPRA_General_Presentation_Template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</dc:creator>
  <cp:lastModifiedBy>Rach</cp:lastModifiedBy>
  <cp:revision>1</cp:revision>
  <dcterms:created xsi:type="dcterms:W3CDTF">2021-01-28T14:33:07Z</dcterms:created>
  <dcterms:modified xsi:type="dcterms:W3CDTF">2021-01-28T14:33:43Z</dcterms:modified>
</cp:coreProperties>
</file>